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a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am">
                <a:solidFill>
                  <a:schemeClr val="tx1">
                    <a:lumMod val="50000"/>
                    <a:lumOff val="50000"/>
                  </a:schemeClr>
                </a:solidFill>
              </a:rPr>
              <a:t>ቁጥር 45 የእግዚአብሔር ቃል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m" sz="4400"/>
              <a:t>መልካም ዜና ከመልአኩ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ማነው ለማርያም ዜና የሰጣት?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የማርያም ጓደኛ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መልአክ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am" sz="2800">
                <a:solidFill>
                  <a:srgbClr val="FF0000"/>
                </a:solidFill>
              </a:rPr>
              <a:t>መልአክ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 54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ጉድጓድ አጠገብ ሳምራዊት ሴት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እኔ የምሰጠውን ውኃ የሚጠጣ ሁሉ ለዘላለም አይጠማም። እኔ የምሰጠው ውኃ በእርሱ ውስጥ ለዘላለም ሕይወት የሚፈልቅ የውኃ ምንጭ ይሆናል።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በሰማርያ ምድር ሲያልፍ፣ ከጉድጓዱ አጠገብ አንዲት ሴት አግኝቶ እንዲህ አለ። "እባክዎ ውሃ ስጠኝ."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ሴትየዋ አስደናቂ ነበረች። ምክንያቱም አይሁዶች ከሳምራውያን ጋር አይነጋገሩም። "እኔ ማን እንደሆንኩ ብታውቅ ኖሮ ውሃ ትጠይቀኝ ነበር" ኢየሱስም አለ።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 የምሰጠው ውሃ ዳግመኛ የማይጠማ የሕይወት ውሃ ነውና። ሴትየዋ ስለ ኢየሱስ ለማወቅ ጓጓች። "አንተ ማነህ ያንን ውሃ ልትሰጠኝ ትችላለህ?"</a:t>
            </a:r>
            <a:r xmlns:a="http://schemas.openxmlformats.org/drawingml/2006/main">
              <a:rPr lang="am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“እኔ ክርስቶስና የእግዚአብሔር ልጅ ነኝ” ሲል መለሰ። በዚህ ደነገጠች።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እንስራዋን ትታ ወደ ከተማ ተመለሰችና ለሕዝቡ ስለ ኢየሱስ ተናገረች። ብዙ ሰዎች ኢየሱስን ለመገናኘት መጡ እና አዳኛቸው አድርገው አመኑ።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ሳምራዊቷ ሴት ኢየሱስን እንዳገኘች፣ እንስራውን ትታ ወደ መንደሩ ተመለሰች የመዳንን ምሥራች ለሰፈሩ።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በመጨረሻ፣ የሰበከችውን ወንጌል በመስማትና በማመን ብዙ ሰዎች ድነዋል።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አግኝተሃል? ስለ ኢየሱስ ለሌሎች እየነገርክ ነው? ኢየሱስን እንደ ሳምራዊት ሴት ከሌሎች ጋር ማስተዋወቅስ?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ለነፍሳችን ፈጽሞ እንዳንጠማም የሕይወትን ውሃ የሰጠን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ከአንዲት ሳምራዊት ሴት ጋር የተገናኘው የት ነበር?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 መንግስት ውስጥ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በከተማው ላይ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ጎዳና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በገበያ ላይ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ጉድጓድ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ላይ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ጉድጓድ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ላይ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ትፀንሻለሽ ወንድ ልጅም ትወልጃለሽ ስሙንም ኢየሱስ ትዪዋለሽ።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እኔ የምሰጠውን ውኃ የሚጠጣ ሁሉ ለዘላለም አይጠማም። እኔ የምሰጠው ውኃ በእርሱ ውስጥ ለዘላለም ሕይወት የሚፈልቅ የውኃ ምንጭ ይሆናል።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55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መረባችሁን ወደ ጥልቅ ውሃ ይጣሉት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ስምዖንን፦ አትፍራ ከዛሬ ጀምሮ ሰዎችን ታገኛለህ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በጴጥሮስ ጀልባ ላይ ሄዶ ቃሉን ያስተላለፈው ኢየሱስ ጴጥሮስን። "አሁን ወደ ጥልቅ ውሃ ይሂዱ እና ዓሣውን ለመያዝ መረብ ጣሉ."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“መምህር፣ ሌሊቱን ሙሉ ጠንክረን ሠርተናል ምንም አልያዝንም። አንተ ስለ ተናገረህ ግን መረቦቹን እጥላለሁ።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ይህንንም ካደረጉ በኋላ ብዙ ዓሣ ስለያዙ መረቦቻቸው መሰባበር ጀመሩ። በዚህ ጊዜ ጴጥሮስ ተገረመ።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በዚያን ጊዜ ጴጥሮስ ኢየሱስ የእግዚአብሔር ልጅ መሆኑን አውቆ ተጸጸተ። "እኔ ኃጢአተኛ ነኝ."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አለ። "አትፍራ ከአሁን በኋላ ሰዎችን የምትወስድ አሳ አጥማጅ ትሆናለህ።" ጴጥሮስ ሁሉንም ነገር ትቶ የኢየሱስ ደቀ መዝሙር ሆነ።</a:t>
            </a:r>
            <a:r xmlns:a="http://schemas.openxmlformats.org/drawingml/2006/main">
              <a:rPr altLang="en-US" lang="a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ያገኘው ጴጥሮስ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ንስሐ ገብተው እዚያው ታዘዙ።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ንስሓና መታዘዝ አለዉ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በህይወታችሁ ወደ ኢየሱስ?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ሁሉንም ነገር ትቶ ኢየሱስን ተከተለ። እንደ ጴጥሮስ እውነተኛ ንስሐንና መታዘዝን የሚያውቅ ደቀ መዝሙር መሆን አለብህ።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ከሰዎች ልምድ እና አቅም በላይ የሆኑ ተአምራትን የሚሰራ ነው።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46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ሕፃን 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የጴጥሮስ ሥራ ምን ነበር?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አናጺ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ዓሣ አጥማጅ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ገበሬ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ዓሣ አጥማጅ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ስምዖንን፦ አትፍራ ከዛሬ ጀምሮ ሰዎችን ታገኛለህ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፭፮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ደቀ መዛሙርቱን የጠራቸው 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ናትናኤልን አግኝቶ፡- ሙሴ በሕግ ስለ እርሱ የጻፈውን ነቢያትም ስለ እርሱ የጻፉለትን የዮሴፍን ልጅ የናዝሬቱን ኢየሱስን አግኝተነዋል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ጴጥሮስን፣ እንድርያስንና ጎረቤታቸውን ፊልጶስን ደቀ መዝሙር እንዲሆኑ ጠራቸው። "ተከተለኝ!"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ኢየሱስን ከወዳጁ ናትናኤል ጋር አስተዋወቀው። " ነቢያት በብሉይ ኪዳን የጻፉት መሢሕ ተገለጠ።"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"ናዝሬት! መሲሕ ከዚያ ሊመጣ ይችላል?" ናትናኤል ጠየቀ። ፊልጶስ፡- መጥተህ እይ አለው።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ናትናኤልን። አንተ እውነተኛ እስራኤላዊ ነህ ፊልጶስ ሳይጠራህ ከበለስ በታች ሳለህ አይቼሃለሁ።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ናትናኤልም በዚህ ተደንቆ “ረቢ፣ አንተ የእግዚአብሔር ልጅና የእስራኤል ንጉሥ ነህ” ብሎ ኢየሱስን አከበረ።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ናትናኤል ይህን እንዳወቀ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መሲህ ነው፣ ለኢየሱስ ክብር ሰጥቷል።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 ደቀ መዝሙር ሆነ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አዳኛችን ለሆነው ለኢየሱስ ክብር መስጠት አለብን፣ እናም የኢየሱስን ደቀ መዛሙርት ህይወት በመምራት እና እርሱን መታዘዝ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ዛሬ በዳዊት ከተማ መድኃኒት ተወልዶላችኋል; እርሱ ክርስቶስ ጌታ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ሰዎችን እንደ ደቀ መዛሙርት የሚጠራው እርሱን እንዲመስሉ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ከናትናኤል ጋር ያስተዋወቀው ማን ነው?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አንድሪው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ፊልጶስ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ናትናኤልን አግኝቶ፡- ሙሴ በሕግ ስለ እርሱ የጻፈውን ነቢያትም ስለ እርሱ የጻፉለትን የዮሴፍን ልጅ የናዝሬቱን ኢየሱስን አግኝተነዋል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፶፯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በጣሪያው በኩል የወረደው ሰው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ተነስቶ ምንጣፉን አንስቶ ሁሉንም እያያቸው ወጣ። ይህም ሁሉንም አስገረመ "እንዲህ ያለ ነገር አይተን አናውቅም" እያሉ እግዚአብሔርን አመሰገኑ።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 ስለ ኢየሱስ መፈወስ ሲሰሙ ሽባ የሆነ ጓደኛቸውን አመጡ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ባለበት ቦታ ግን ብዙ ሰዎች ነበሩ። ስለዚህ ሽባ የሆነውን ጓደኛቸውን በጣሪያው በኩል ወደ ኢየሱስ ይዘውት መሄድ አልቻሉም።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ሽባ የሆነ ወዳጅ ያመጡ ሰዎች ጣሪያውን ጥሰው ሽባ የሆነ ጓደኛ ወደ ኢየሱስ ላኩ።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እምነታቸውን አይቶ እንዲህ አለ። " ኃጢአትህ ተሰረየችልህ ተነሥተህ ወደ ቤትህ ግባ።"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የሚገርመው ነገር ሽባው በወቅቱ ተፈውሷል። ከዚያም ተነስቶ ተመላለሰ እግዚአብሔርንም አከበረ።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የምትወልድበት ጊዜ በደረሰ ጊዜ ወደ ቤተ ልሔም መሄድ ነበረባት። ግን ቦታ ስለሌላት በግርግም ውስጥ ልጅ ወለደች..</a:t>
            </a:r>
            <a:r xmlns:a="http://schemas.openxmlformats.org/drawingml/2006/main">
              <a:rPr lang="a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የፓራሊቲክ ወዳጆች ችግሮች እና እክሎች ነበሩባቸው፣ ነገር ግን ወደ ኢየሱስ ከመሄድ ተስፋ መቁረጥ አልቻሉም። ምክንያቱም በኢየሱስ ላይ እምነት ነበራቸው።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ላይ እምነት አለን?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ወደ ኢየሱስ በእምነት ስንመጣ፣ የሚከለክሉን ችግሮች እና መሰናክሎች ቢያጋጥሙንም ተስፋ ልንቆርጥ አይገባም።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 ስናደርግ እንደ ሽባ ሰው ለእግዚአብሔር ክብር ማምጣት እንችላለን።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እሱ የሚመጡትን አይጥልም። ወደ እርሱ ለሚመጡትም አስፈላጊውን ነገር ይሰጣል።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ሽባ ወደ ኢየሱስ የመጣው በምን ምክንያት ነው?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መስኮት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ግድግዳ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ጣሪያ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ጣሪያ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ተነስቶ ምንጣፉን አንስቶ ሁሉንም እያያቸው ወጣ። ይህም ሁሉንም አስገረመ "እንዲህ ያለ ነገር አይተን አናውቅም" እያሉ እግዚአብሔርን አመሰገኑ።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፶፰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ማቴዎስን ጠራው።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ከዚያ ሲሄድ ማቴዎስ የሚባል አንድ ሰው በቀረጥ ሰብሳቢው ዳስ ተቀምጦ አየ። ተከተለኝ አለው ማቴዎስም ተነስቶ ተከተለው።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የሚባል ቀረጥ ሰብሳቢ ነበረ። ለእስራኤላውያን ሮምን ወክሎ ቀረጥ ሰብሳቢ ነበር።</a:t>
            </a:r>
            <a:r xmlns:a="http://schemas.openxmlformats.org/drawingml/2006/main">
              <a:rPr lang="a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ቀረጥ ሰብሳቢ ስለነበር ብዙ ገንዘብ ነበረው። አይሁድ ግን ለሮም የሚሠሩትን ቀረጥ ሰብሳቢዎችን ይጠላሉ፣ ድል ነሺ።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ማቴዎስን በመቅረጫው ተቀምጦ አይቶ እንዲህ አለው። "ተከተለኝ"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ወዲያው ሁሉንም ነገር ትቶ ኢየሱስን ተከተለ። ኢየሱስን ስለጠራው ስላመሰገነ ነው።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 በእንዲህ እንዳለ በቤተልሔም በጎቹን ለሚጠብቁ እረኞች ድምፅ ከሰማይ መጣ።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"ዶክተር ለታማሚዎች እንጂ ለጤናማ አይፈለግም" ማቴዎስ የኢየሱስ ደቀ መዝሙር ሆነ።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በሕዝቡ የተጠላ ቀረጥ ሰብሳቢ ነበር። ኢየሱስ ግን ማቴዎስን ጠርቶ ደቀ መዝሙር አደረገው።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እኛም የእግዚአብሔር ሰዎች ነን። የኢየሱስ ደቀ መዛሙርት ለመባል ግን በቂ አይደለንም።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ይሁን እንጂ ኢየሱስ ደቀ መዛሙርቱን እንድናደርግ ጠርቶናል። ስለዚህ ለጥሪው ብቁ እንድንሆን ልንታዘዘው ይገባል።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በዓለም ውስጥ የተጣሉ ሰዎች የአምላክ ሕዝብ እንዲሆኑ ጠራቸው።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የማቴዎስ ሥራ ምን ነበር?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ግብር ሰብሳቢ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ዓሣ አጥማጅ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አናጺ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ግብር ሰብሳቢ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ከዚያ ሲሄድ ማቴዎስ የሚባል አንድ ሰው በቀረጥ ሰብሳቢው ዳስ ተቀምጦ አየ። ተከተለኝ አለው ማቴዎስም ተነስቶ ተከተለው።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፶፱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አሥራ ሁለቱን ደቀ መዛሙርት መረጠ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ከእነዚያ ቀናት አንዱ ኢየሱስ ሊጸልይ ወደ ተራራ ወጣ ብሎ ወደ እግዚአብሔር ሲጸልይ አደረ።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በነጋም ጊዜ ደቀ መዛሙርቱን ወደ እርሱ ጠርቶ ከእነርሱ አሥራ ሁለቱን መረጠ፥ ደግሞም ሐዋርያት ብሎ ሾማቸው።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ሰምተው የተከተሉት ብዙ ሰዎች ነበሩ። ከኢየሱስ ጋር ሄደው ከኢየሱስ ተማሩ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ከጸለየ በኋላ ከእነርሱ መካከል አሥራ ሁለቱን የቅርብ ደቀ መዛሙርት አድርጎ መረጠ።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ከኢየሱስ ጋር እንዲኖሩ፣ ወንጌልን እንዲሰብኩ እና አጋንንትን እንዲያወጡ ተመርጠዋል።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“ክብር ለሰማይ፣ ሰላም ለምድር! ደስ ይበልሽ ኢየሱስ ተወልዷል። ከሰማይ የመጡ መላእክት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መዛሙርቱ የተለያዩ ሰዎች ነበሩ፡ አንዳንዶቹ ዓሣ አጥማጆች፣ ቀረጥ ሰብሳቢዎች፣ አብዮተኞች፣ አንዳንዶቹ በቁጣ የተሞሉ ነበሩ።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ግን ደቀ መዛሙርቱን በጥሩ ሁኔታ እንዲመርጣቸው ወደ አምላክ ጸልዮአል፤ እንዲሁም ደቀ መዛሙርቱን በሚገባ መረጣቸው፣ ተንከባከባቸው እንዲሁም በሚገባ አስተምሯቸዋል።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ደቀ መዛሙርቱን የመረጣቸው ለዚህ ነው፡ 1) የእግዚአብሔርን ቃል እንዲያስተምር፣ 2) በተማሩት መሠረት ወንጌልን እንዲሰብኩ እና 3) የእግዚአብሔርን መንግሥት ኃይል እንዲያውጁ ማድረግ። በእነዚህ ምክንያቶች ኢየሱስ ደቀ መዛሙርቱን መርጧል።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እኛም የኢየሱስ ደቀ መዛሙርት ነን።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የእኛ ሥራ ከአሥራ ሁለቱ የኢየሱስ ደቀ መዛሙርት ጋር አንድ ነው።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ከዛሬ ጀምሮ የደቀመዝሙርን ሕይወት እንኑር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ኢየሱስ ደቀ መዛሙርት እንድናድግ የመንግሥተ ሰማያትን እውነት የሚያስተምረን ኢየሱስ ነው።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ስንት ደቀ መዛሙርትን ሐዋርያ አድርጎ መረጠ (የተላኩትን)??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አስራ አንድ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አሥራ ሁለት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አሥራ አራት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አሥራ ሁለት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ከእነዚያ ቀናት አንዱ ኢየሱስ ሊጸልይ ወደ ተራራ ወጣ ብሎ ወደ እግዚአብሔር ሲጸልይ አደረ።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በነጋም ጊዜ ደቀ መዛሙርቱን ወደ እርሱ ጠርቶ ከእነርሱ አሥራ ሁለቱን መረጠ፥ ደግሞም ሐዋርያት ብሎ ሾማቸው።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60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ወንጌል ኢየሱስ በተራራው ላይ አስተማረ።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ሕዝቡንም ባየ ጊዜ ወደ ተራራ ወጣና ተቀመጠ። ደቀ መዛሙርቱም ወደ እርሱ ቀርበው።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እንዲህም ሲል ያስተምራቸው ጀመር።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"በመንፈስ ድሆች የሆኑ ብፁዓን ናቸው መንግሥተ ሰማያት የእነርሱ ናትና።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በተራራ ላይ ለነበሩት ሰዎች የእግዚአብሔር መንግሥት ሰዎች ሆነው እንዴት እንደሚኖሩ አስተምሯቸዋል።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"በመንፈስ ድሆች የሆኑ ብፁዓን ናቸው መንግሥተ ሰማያት የእነርሱ ናትና።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መላእክቱ እንደተናገሩት ኢየሱስ በግርግም ውስጥ ጤናማ ሆኖ ተወለደ።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ጥርስህን በጥርስህ መመለስን ተምረሃል እኔ ግን እልሃለሁ ቀኝ ጉንጯን ለሚመታ ሁሉ የግራውን ጉንጭ ስጥ። ያኔ የእግዚአብሔር ልጆች ትሆናላችሁ!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ወፎቹን በአየር ላይ ተመልከት. ወፎች የእርሻ ሥራ አይሠሩም, ነገር ግን እግዚአብሔር ሁሉንም ይመግባቸዋል. ከወፎች በላይ አይንከባከብህምን!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 በኢየሱስ ትምህርት በጣም ተገረሙ። ምክንያቱም ኢየሱስ ከተራው የመጽሐፍ ቅዱስ አስተማሪዎች በተለየ መልኩ ሥልጣን ነበረው።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ይነግረናል።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ሕዝብ ሕይወት ከዓለም ሕይወት የተለየ እንደሆነ።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በሕይወታችን ውስጥ ኢየሱስን ከማያምኑት ልዩነቶች አሉን?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እራሳችንን እንይ እና ለእግዚአብሔር መንግስት የሚገባን ህይወት እንኑር።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እግዚአብሔር መንግሥት ሰዎች እንድንኖር የሚለውጠን ኢየሱስ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በመንፈስ ድሆች ምን ያገኛሉ?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ምግብ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ክብር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መንግሥት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የእግዚአብሔር መንግሥት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ሕዝቡንም ባየ ጊዜ ወደ ተራራ ወጣና ተቀመጠ። ደቀ መዛሙርቱም ወደ እርሱ ቀርበው።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እንዲህም ሲል ያስተምራቸው ጀመር።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"በመንፈስ ድሆች የሆኑ ብፁዓን ናቸው መንግሥተ ሰማያት የእነርሱ ናትና።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፮፩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ማዕበሉን ያረጋጋል።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ተነሥቶ ነፋሱን ገሠጸው እና ማዕበሉን "ጸጥ በል፥ ጸጥ በል!" ከዚያም ነፋሱ ሞተ እና ሙሉ በሙሉ ጸጥ አለ።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ኢየሱስና ደቀ መዛሙርቱ የገሊላ ሐይቅን ለመሻገር በጀልባ ተሳፈሩ።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የቤተልሔም እረኞች ሰዎችን የሚያድን የእግዚአብሔርን ልጅ ለማየት መጡ። "የሱስ! የእግዚአብሔር ልጅ! ወደዚች ምድር ስለመጣህ አመሰግናለሁ!"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ሐይቁን እየተሻገሩ ሳለ በድንገት ኃይለኛ ነፋስ ነፈሰ እና አስፈሪ ማዕበል መጣ።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 ደቀ መዛሙርቱ ኢየሱስን። ' መምህር፣ ብንሰጥም ግድ የለህም!'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ነፋሱን ገሠጸው እና ማዕበሉን “ጸጥ በል! ባለህበት እርጋ!" ከዚያም ነፋሱ ሞተ እና ሙሉ በሙሉ ጸጥ 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በጣም ፈርተው እርስ በርሳቸው “ይህ ማነው? ነፋሱና ማዕበሉ እንኳ ይታዘዙለታል።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ባሕሩን ማዘዝ የሚችለው እግዚአብሔር ብቻ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እና ነፋሱ.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ለዚህም ነው ኢየሱስ አለምን የፈጠረ እና የሚገዛ አምላክ የሆነው።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እኛ የምናምነው ኢየሱስ ከብዙ አማልክት አንዱ ሳይሆን ብቸኛው እና ሁሉን ቻይ ፈጣሪ አምላክ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ይህንን እውነታ በማስታወስ እምነታችንን ማሳደግ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በዚህ ዓለም ያለውን ሁሉ የሚሠራ እና የሚገዛ የሁሉም ነገር ባለቤት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በባሕርና በነፋስ ላይ ምን አዘዘ?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ዝም በል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ሩጡ እና ተጫወቱ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መቀስቀስ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ላይ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ክፍት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ያንተ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አይኖች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ዝም በል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ተነሥቶ ነፋሱን ገሠጸው እና ማዕበሉን "ጸጥ በል፥ ጸጥ በል!" ከዚያም ነፋሱ ሞተ እና ሙሉ በሙሉ ጸጥ አለ።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፮፪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ልብሴን ማን ነካው?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እርስዋም ስለ ኢየሱስ በሰማች ጊዜ በሕዝቡ መካከል ከኋላው መጥታ ልብሱን ዳሰሰች።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ልብሱን ብቻ ብነካ እድናለሁ ብሎ ስላሰበች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የሁሉ ነገር ጌታ የሆነው ኢየሱስ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ልጅ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ኢየሱስ ወደዚህ ምድር በመጣ ጊዜ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በግርግም ተወለደ ትሑት ቅርጽ ያለው።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እኛ በኢየሱስ እናምናለን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ልጆች ናቸው።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እንደ ኢየሱስ በትህትና እና በዝቅተኛነት መኖር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ብዙ ሰዎች ስለ ኢየሱስ ሰምተው ኢየሱስን ተከተሉት።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አንዲት ሴት ከኋላው መጥታ ለመፈወስ የኢየሱስን ልብስ ዳሰሰች።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አንዲት ሴት ለ12 ዓመታት ደም በሚባል በሽታ ተሠቃያት። ለማስተካከል ብዙ መንገዶችን ሞክራለች፣ ግን አልተስተካከለም እና ያላትን ሁሉ አውጥታለች።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'ልብሴን ማን ነካው?' ወዲያው ኢየሱስ ኃይሉ ከእርሱ እንደ ወጣ አወቀ። እሷም መጥታ በእግሩ ሥር ወድቃ እውነቱን ሁሉ ነገረችው።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“ልጄ ሆይ፣ እምነትሽ አድኖሻል” አላት። በሰላም ሂጂ።'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ለ12 ዓመታት በደም ስትሰቃይ የነበረችው ሴት ወደ ኢየሱስ ሄደች።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ከእምነት ጋር።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ሴቲቱን ፈውሶ በሕዝቡ ፊት ያላትን እምነት አወድሷል።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አሁንም እምነታችንን ያየዋል።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አስቸጋሪ ነገሮች ሲያጋጥሙን,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በእምነት ወደ አላህ እንቅረብ።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ህመማችንን እና ችግሮቻችንን ያውቃል እናም ይፈታል።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ለ12 ዓመታት የታመመች ሴት ኢየሱስን ምን ነካችው?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ፀጉር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እግሮች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ልብስ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ልብስ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እርስዋም ስለ ኢየሱስ በሰማች ጊዜ በሕዝቡ መካከል ከኋላው መጥታ ልብሱን ዳሰሰች።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ምክንያቱም ልብሱን ብቻ ብነካ እድናለሁ ብላ አስባለች።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፮፫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ጣሊታ ቁም!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ትፀንሻለሽ ወንድ ልጅም ትወልጃለሽ ስሙንም ኢየሱስ ትዪዋለሽ።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ምድር የመጣው በትሕትና እና በትሕትና ነው፣ እርሱ ግን እውነተኛ ንጉሣችን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እጇን ያዛት እና "ጣሊታ ኩም!" (ትርጉሙም "ትንሽ ሴት, እልሃለሁ, ተነሳ!").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የምኵራብ አለቃ ኢያኢሮስ የሚባል አንድ ሰው ወደ ኢየሱስ ቀርቦ። “ልጄ ልትሞት ነው። እርዱኝ."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ከኢየሱስ ጋር ወደ ቤት ሲመለሱ አንድ ሰው ሮጦ ሴት ልጁ እንደሞተች ነገረው።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ወደ ቤት ስትደርስ የኢያኢሮስ ሴት ልጅ ሞታለች፤ ሰዎችም እያለቀሱ ነበር።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ገብቶ “ሕፃኑ ተኝቷል እንጂ አልሞተም” አላቸው።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እጇን ያዛት እና "ጣሊታ ኩም!" (ትርጉሙም "ትንሽ ሴት, እልሃለሁ, ተነሳ!"). ወዲያው ልጅቷ ቆማ ዙሪያዋን ሄደች።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ሞትን የሚገዛው ኢየሱስ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ለሰዎች በጣም የሚያስፈራው ሞት ነው፣ ኢየሱስ ግን አሸንፏል።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ይዋል ይደር እንጂ አንድ ቀን እንሞታለን።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ግን ሞትን መፍራት የለብዎትም.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ሞትን የሚገዛው ኢየሱስ ስለሆነ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ሞትን ድል ባደረገው ኢየሱስ እናምናለን።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ሕይወት የሚሰጥ እና ሕይወትን በአንድ ጊዜ የሚገዛ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“ታሊታ ኩም!” ምን ማለት ነው? ማለት ነው?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ትንሽ ልጅ ፣ ቁርስ ብላ!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ትንሽ ልጅ ፣ ተኛ!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ሴት ልጅ ፣ ተነሳ!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ትንሽ ልጅ ፣ ዘፈን ዘምሩ!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ሴት ልጅ ፣ ተነሳ!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እጇን ያዛት እና "ጣሊታ ኩም!" (ትርጉሙም "ትንሽ ሴት, እልሃለሁ, ተነሳ!").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የፈተና ጥያቄ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የተወለደው የት ነው?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ነው።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መንግስት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በግርግም ውስጥ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የቅንጦት ሆቴል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በግርግም ውስጥ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፮፬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በቤተሳይዳ የታመመ ሰው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ኢየሱስም። ተነሣና አልጋህን ተሸክመህ ሂድ አለው።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ወዲያው ሰውዬው ተፈወሰ; ምንጣፉን አንስቶ ሄደ። ይህም የሆነበት ቀን ሰንበት ነበረ።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 5፡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በኢየሩሳሌም ቤተ ሳይዳ የምትባል መጠመቂያ ነበረች። የውሃውን መንቀሳቀስ እየጠበቁ እጅግ ብዙ በሽተኞች ተሰበሰቡ።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መልአክ አንዳንድ ወራት ወደ መጠመቂያይቱ ወርዶ ውኃውን ያናውጥ ነበርና። እንግዲህ ከውኃው መናወጥ በኋላ አስቀድሞ የገባ ከማናቸውም ደዌ ተፈወሰ።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መራመድ የማይችል ሰው ነበር። ኢየሱስም ባየው ጊዜ በዚያ ሠላሳ ስምንት ዓመት የነበረውን ሰው ጠየቀው። "መዳን ይፈልጋሉ?"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“ጌታዬ፣ ውሃው በተናወጠ ጊዜ ወደ ገንዳው ለመግባት የሚረዳኝ ሰው የለኝም። እባክህ ረዳኝ!" ከዚያም ኢየሱስ፣ “ተነስ! አልጋህን ተሸክመህ ሂድ” አለው።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እንደተናገረው አልጋውን አንስቶ ሄደ። ለ38 ዓመታት ታሞ የነበረው በሽተኛ ወዲያው ተፈወሰ።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በቤተሳይዳ ገንዳ ውስጥ ለታመሙ በጣም አስፈላጊው ነገር ነበር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ለመፈወስ.</a:t>
            </a:r>
            <a:r xmlns:a="http://schemas.openxmlformats.org/drawingml/2006/main">
              <a:rPr lang="a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የሚያስፈልገንን ያውቃል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ከኛ የተሻለ።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የሚሰጠን ኢየሱስ ነው።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ምን ያስፈልገናል.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ሁሉንም በሽታዎች የሚፈውስና ሁሉንም ነገር የመግዛት ኃይል ያለው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የታመመው ሰው ኢየሱስን ምን እንዲያደርግ ጠየቀው?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በሽታዬን ፈውሱኝ እባካችሁ!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አድነኝ እባክህ!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ምግብ ስጠኝ እባክህ!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ውሃ በሚነሳበት ጊዜ ወደ ገንዳው እንድወርድ እርዳኝ፣ እባካችሁ!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ውሃ በሚነሳበት ጊዜ ወደ ገንዳው እንድወርድ እርዳኝ፣ እባካችሁ!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ዛሬ በዳዊት ከተማ መድኃኒት ተወልዶላችኋል; እርሱ ክርስቶስ ጌታ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ኢየሱስም። ተነሣና አልጋህን ተሸክመህ ሂድ አለው።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9.በአንድ ጊዜ ሰውዬው ተፈወሰ; ምንጣፉን አንስቶ ሄደ። ይህም የሆነበት ቀን ሰንበት ነበረ።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 5፡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65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5,000 ሰዎችን የመገበ ኢየሱስ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ኢየሱስም እንጀራውን አንሥቶ አመስግኖ ለተቀመጡት የፈለጉትን ያህል አከፋፈለ። ከዓሣው ጋርም እንዲሁ አደረገ።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የኢየሱስን ትምህርት ለማዳመጥ ከአምስት ሺህ የሚበልጡ ሰዎች ተሰበሰቡ።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ግን የምሳ ሰአት ነበር። ሁሉም ተርበው ነበር፣ ነገር ግን የሚበሉት አጡ፣ የያዙትም ሁለት አሳና አምስት እንጀራ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ቂጣውንና ዓሣውን ወስዶ አመስግኖ ለተቀመጡት የፈለጉትን ያህል አከፋፈለ።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ግን አንድ አስደናቂ ነገር ተከሰተ! 5,000 ሰዎች ለመጠገብ በቂ ነበሩ!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ከአምስቱ የገብስ እንጀራ የተረፈውን የበሉትን አሥራ ሁለት መሶብ ሞሉ።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ለእኛ ከ 5,000 ሰው በላይ የምንሞላበት መንገድ የለም።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ከአምስት ዳቦና ከሁለት ዓሣ ጋር.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ልጅ ኢየሱስ ግን ከእነርሱ ጋር ተአምራትን አድርጓል።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ብዙ ነገር ካለን ወይም ከሌለን ይልቅ ሁል ጊዜ ከኢየሱስ ጋር መሆናችን በጣም አስፈላጊ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አብዝቶ ምግብ ሊሰጠን የሚችለው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47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እንኳን ለኢየሱስ ልደት በሰላም አደረሳችሁ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5,000 ሰዎችን ከመገበ በኋላ ምን ያህል ምግብ ተረፈ?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አስር ቅርጫት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አስራ አንድ ቅርጫት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አሥራ ሁለት ቅርጫት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አሥራ ሦስት ቅርጫት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አሥራ ሁለት ቅርጫት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ኢየሱስም እንጀራውን አንሥቶ አመስግኖ ለተቀመጡት የፈለጉትን ያህል አከፋፈለ። ከዓሣው ጋርም እንዲሁ አደረገ።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66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በውሃ ላይ እየተራመደ ነው።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ሦስት ወይም ሦስት ማይል ተኩል ከቀዘፉ በኋላ፣ ኢየሱስ በውኃ ላይ ሲሄድ ወደ ታንኳይቱ ሲቀርብ አዩት። እነርሱም ፈሩ።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እርሱ ግን፡— እኔ ነኝ አትፍሩ፡ አላቸው።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ብቻውን በተራራው ላይ ሲጸልይ ደቀ መዛሙርቱ ጀልባውን እየቀዘፉ ወደ ሐይቁ ማዶ ሄዱ።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ጨለማ ነበር እና ነፋሱ እና ውሃው ጠንካራ እና ሻካራ ሆኑ።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“እዚ እዩ! አንድ ሰው በውሃ ላይ እየተራመደ ነው!” ፈሩ። ከመካከላቸው አንዱ “አንድ ሰው በውሃ ላይ እየሄደ ነው!” እያለ አለቀሰ።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"እኔ ነኝ: አትፍራ!" በውሃ ላይ እየተራመደ ያለው ኢየሱስ ነው።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በዚህ ተገረሙ። ኢየሱስን በጀልባ ተቀበሉት። “ኢየሱስ የእግዚአብሔር ልጅ መሆን አለበት!” ብለው አሰቡ።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በውሃ ላይ መራመድ አንድ ነገር ነው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ማንም ማድረግ አይችልም.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ግን በውሃው ላይ ሄደ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መዛሙርቱን ለማግኘት.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ልዩ ሰው ስለሆነ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ልጅ።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በእውነት ማመን አለብን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የእግዚአብሔር ልጅ እንደሆነ።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ወደ ቤትም በመጡ ጊዜ ሕፃኑን ከእናቱ ከማርያም ጋር አዩት፥ ሰገዱለትም፥ ሰገዱለትም። ከዚያም ሣጥኖቻቸውን ከፍተው የወርቅ፣ የእጣንና የከርቤ ስጦታ አቀረቡለት።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ምንም አይነት መሰናክል ቢኖርብንም እኛን ለመርዳት እና እኛን ለማዳን ወደ እኛ የሚመጣው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በሐይቁ መካከል ወደ ደቀ መዛሙርቱ እንዴት መጣ??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በውሃ ላይ መብረር..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ፈጣኑ ጀልባ ላይ መግባት…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መዋኘት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በውሃ ላይ መራመድ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በውሃ ላይ መራመድ 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ሦስት ወይም ሦስት ማይል ተኩል ከቀዘፉ በኋላ፣ ኢየሱስ በውኃ ላይ ሲሄድ ወደ ታንኳይቱ ሲቀርብ አዩት። እነርሱም ፈሩ።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እርሱ ግን፡— እኔ ነኝ አትፍሩ፡ አላቸው።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67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የጴጥሮስ የክርስቶስ ምስክርነት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ስምዖን ጴጥሮስም መልሶ አንተ ክርስቶስ የሕያው እግዚአብሔር ልጅ ነህ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ኢየሱስ ደቀ መዛሙርቱን “ሰዎች የሰውን ልጅ ማን ይሉታል?” ሲል ጠየቃቸው።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እነርሱም፡- “አንዳንዶች መጥምቁ ዮሐንስ ይላሉ። ሌሎች ኤልያስ ይላሉ; ከነቢያትም አንዱ ነው።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"ግን አንተስ?" ብሎ ጠየቀ። "እኔ ማን እንደ ሆንሁ ትላለህ?"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ስምዖን ጴጥሮስም መልሶ አንተ ክርስቶስ የሕያው እግዚአብሔር ልጅ ነህ አለው።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በታላቅ ደስታ ተናግሯል። "ስለ መናዘዝህ ትክክል ነህ! በዚህች አለት ላይ ቤተ ክርስቲያኔን እሠራለሁ!"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በተወለደ ጊዜ ኮከብ በስተምስራቅ ለዶክተሮች ታየ።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የኢየሱስን ማንነት በትክክል ያውቅ ነበር, እና ስለ ኢየሱስ በትክክል ተናግሯል.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ይህን ከሰማ በኋላ ስለ ትክክለኛ ኑዛዜው ጴጥሮስን አወድሶታል።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ማን ነው ብለን እናስባለን?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መጽሐፍ ቅዱስ እንደሚለው በትክክል ማወቅ አለብን፣ እናም መጽሐፍ ቅዱስ እንደሚለው ስለ ኢየሱስ መናዘዝ አለብን።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በትክክለኛው የእምነት ኑዛዜ ቤተክርስቲያኑን የገነባ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ኢየሱስ ማን ነው ያለው?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ክርስቶስ የእግዚአብሔር ልጅ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ኃያል ኤልያስ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መጥምቁ ዮሐንስ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ኤርምያስ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ክርስቶስ የእግዚአብሔር ልጅ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ስምዖን ጴጥሮስም መልሶ አንተ ክርስቶስ የሕያው እግዚአብሔር ልጅ ነህ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68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የሞኝ ሀብታም ሰው ታሪክ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"እግዚአብሔር ግን፦ አንተ ሰነፍ፥ በዚች ሌሊት ነፍስህ ከአንተ ሊወሰድ ይችላል፤ እንግዲህ ያዘጋጀኸውን ማን ያገኝልሃል?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12፡20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 ኢየሱስም አለ፡- የሰው ሕይወት ካለው ነገር ጋር ምንም ግንኙነት የለውም።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አንድ ታሪክ ነግሮናል።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 ሞኝ ሀብታም ሰው ነው።</a:t>
            </a:r>
            <a:r xmlns:a="http://schemas.openxmlformats.org/drawingml/2006/main">
              <a:rPr lang="a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ሀብታሙ ሰው ለሀብቱ እና ለእህሉ ትልቅ መጋዘን በመስራት ተደስቶ ነበር። "በመጋዘን ውስጥ ብዙ ምግብ ሰብስቤያለሁ፣ ነፍሴ፣ አሁን እራስህን ተደሰት!"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እግዚአብሔር ለሀብታሙ ሰው ነገረው።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"ሞኝ ነህ! ዛሬ ነፍስህን ብወስድ ሀብትህ ሁሉ የማን ንብረት ይሆናል?"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“ይህ ኮከብ ንጉሱ ሲወለድ ይታያል! ኮከቡን እንከተል!” ዶክተሮች ኮከቡን መከተል ጀመሩ.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ንግግሩን ጨርሶ እንዲህ አለ።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 ለእግዚአብሔር እንጂ ለአንተ ሀብትን አታከማች፤ የተቸገሩትን ለመርዳት የተቻለህን አድርግ።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ገንዘብህ ለምን ጥቅም ላይ ይውላል?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እርስዎን ብቻ ለማርካት ብቻ ጥቅም ላይ ይውላል?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 ጥቅም ላይ መዋል አለበት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ለእግዚአብሔር ክብር።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እኛ የእግዚአብሔር መንግሥት ሰዎች ነን። ስለዚህ በራሳችን ገንዘብ የተቸገሩ ሰዎችን መርዳት ያስፈልጋል።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የሕይወት ሁሉ እና የሁሉም ሀብት ባለቤት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ሞኝ ሀብታም ሰው ለነፍሱ ምን አደረገ?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ድሆችን ረድቷል።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እግዚአብሔርን አመለከ።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ወንጌልን ሰበከ።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 ሀብት አከማችቷል።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ብዙ ሀብት አከማችቷል።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"እግዚአብሔር ግን፦ አንተ ሰነፍ፥ በዚች ሌሊት ነፍስህ ከአንተ ሊወሰድ ይችላል፤ እንግዲህ ያዘጋጀኸውን ማን ያገኝልሃል? አለው።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12፡20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፮፱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የጠፋውን በግ መፈለግ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እላችኋለሁ፥ እንዲሁ ንስሐ ከማያስፈልጋቸው ከዘጠና ዘጠኝ ጻድቃን ይልቅ ንስሐ በሚገባ በአንድ ኃጢአተኛ በሰማይ ደስታ ይሆናል።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አንዲት በግ ከጓደኞቿ በጎች ተለይታ ብቻዋን ቀረች።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እረኛው በጎቹን ቆጥሮ ከመቶው አንዱ እንደጠፋ አወቀ!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እረኛው 99 በጎች ትቶ የጠፋውን ፍለጋ ወጣ።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ኮከቡ በቤተልሔም በረት ላይ ቆመ። መጽሐፍ ቅዱስ ኢየሱስ በቤተልሔም መወለዱን ተንብዮ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እረኛው የጠፋውን በግ አገኘ።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እረኛው በጎቹን በደስታ ወደ ቤቱ መጣና ታላቅ ግብዣ አደረገ።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ንግግሩን ጨርሶ እንዲህ አለ።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"እረኛው የጠፋውን በግ ሲያገኝ ደስ እንደሚለው፥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እግዚአብሔር በአንድ ኃጢአተኛ ንስሐ ደስ ይለዋል"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እረኛው የጠፋውን በግ ለማግኘት ስፍር ቁጥር የሌላቸውን መስዋዕቶች መክፈል ነበረበት።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እኛን ለማዳን ነፍሱን አሳልፏል።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እንደ ጠፋ በግ ስላዳነን ማመስገን አለብን።</a:t>
            </a:r>
            <a:r xmlns:a="http://schemas.openxmlformats.org/drawingml/2006/main">
              <a:rPr lang="a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የሱስ</a:t>
            </a:r>
            <a:r xmlns:a="http://schemas.openxmlformats.org/drawingml/2006/main">
              <a:rPr lang="a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ከኃጢአት ንስሐ በመግባታችን የሚደሰት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እረኛው የጠፋውን በግ ሲፈልግ ያላደረገው ምንድን ነው?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የጠፋውን ለመፈለግ 99 በጎች ትቶ ሄደ።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የጠፋውን በማግኘቱ ተደስቶ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አዲስ በግ ገዛ።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ሰዎችን ለፓርቲ ጠርቶ ነበር።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አዲስ በግ ገዛ።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እላችኋለሁ፥ እንዲሁ ንስሐ ከማያስፈልጋቸው ከዘጠና ዘጠኝ ጻድቃን ይልቅ ንስሐ በሚገባ በአንድ ኃጢአተኛ በሰማይ ደስታ ይሆናል።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70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የደጉ ሳምራዊ ታሪክ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"ከነዚህ ከሦስቱ በወንበዴዎች እጅ ለወደቀው ሰው ጎረቤት የሆነው የትኛው ይመስልሃል?"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የሕግ ሊቃውንት “ያማረው” ሲል መለሰ። ኢየሱስም፣ “ሂድና እንዲሁ አድርግ” አለው።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ሰው ብቻውን ሲሄድ ዘራፊዎችን አገኘ። ልብሱንም ገፈው ደበደቡት እና ሄደው ሞቱ።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ከዚያም አንድ ቄስ በመንገድ ላይ በአጋጣሚ አይቶት, በሌላ በኩል አለፈ. አንድ ሌዋዊም እንዲሁ።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በቤተልሔም በረት ውስጥ ማርያም፣ ዮሴፍ እና ሕፃኑ ኢየሱስ ንጉሥ ሆኖ ወደ ምድር የመጣው ኢየሱስ ነበሩ።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በሦስተኛ ደረጃ አንድ ሳምራዊ አየው። ሳምራውያን አይሁዶች የማይወዷቸው ሰዎች ነበሩ።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ግን፣ ሳምራዊው አዘነለት፣ ስለዚህ በደንብ ያዘውና ተንከባከበው።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“የአምላክ ሕዝቦች በማንኛውም ጊዜ የተቸገሩትን የሚረዳ ጥሩ ጎረቤት መሆን አለባቸው” ብሏል።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ካህኑና ሌዋውያኑ ወደ እግዚአብሔር የቀረበ ይመስሉ ነበር ነገርግን ማንንም አልወደዱም።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ሳምራዊው፣ ላይ ላዩን፣ ወደ እግዚአብሔር የቀረበ አይመስልም፣ ነገር ግን ሌሎችን ለመውደድ ፈቃደኛ የሆነ ጥሩ ጎረቤት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ወደ እግዚአብሔር የምንቀርብ ከሆነ የተቸገሩ ጎረቤቶቻችንን የምንረዳ ሰዎች መሆን አለብን።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ተዘረፉት ለኃጢአታችን እንድንሞት የተገደድን እኛ ነን።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ከዚህ አስከፊ ሁኔታ ያዳነን ግን ኢየሱስ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ካህኑና ሌዋዊው የተዘረፈውን ሰው ሲያዩ ምን አደረጉ?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ጸለዩለት።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ቁስሉን ፈውሷል።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 ሆስፒታል ወሰዱት።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በእርሱ በኩል በሌላ በኩል አለፉ።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በእርሱ በኩል በሌላ በኩል አለፉ።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"ከነዚህ ከሦስቱ በወንበዴዎች እጅ ለወደቀው ሰው ጎረቤት የሆነው የትኛው ይመስልሃል?"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/>
              <a:t>የሕግ ሊቃውንት “ያማረው” ሲል መለሰ። ኢየሱስም፣ “ሂድና እንዲሁ አድርግ” አለው።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፯፩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ማርያም እና ማርታ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ግን አንድ ነገር ብቻ ነው የሚያስፈልገው. ማርያም የሚሻለውን መርጣለች ከእርስዋም አይወሰድባትም።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ማርያምና ወደ ማርታ ቤት ተጠራ።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ከምሥራቅ የመጡ ሐኪሞች ያዘጋጁትን ወርቅ፣ ዕጣንና ከርቤ በስጦታ መልክ ለኢየሱስ ሰጡት። "ኢየሱስ ወደዚህ ምድር ስለመጣህ አመሰግናለሁ!"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በሥራ የተጠመደች ሳለች ማርያም ኢየሱስን በጉጉት አዳመጠችው።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"እኔ ማመን አልቻልኩም ማርያም በጣም ስራ ሲበዛብኝ ብቻዬን እንድሰራ ትፈቅዳለች" ብላ አሰበች።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በመጨረሻም ማርታ ለኢየሱስ ቅሬታ አቀረበች። "ኢየሱስ ሆይ እባክህ ማርያምን ፍቀቅልኝ እኔ ብቻዬን የማደርገው ብዙ ስራ አለኝ።"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“ብዙ አታድርጉ፣ ማርያም መስማት ትወዳለች፣ ስለዚህ መስማት ትቀጥላለች።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ብዙ የሚሠሩት ነገር ሲኖራቸው ማርያም ኢየሱስን መስማት ትክክል እንዳልሆነ አሰበች።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ግን ኢየሱስን መስማት ከምንም ነገር የበለጠ ውድ እንደሆነ አስተማራቸው።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መጽሐፍ ቅዱስን የምንሰማበት እና የምንማርበት ጊዜ ለእኛ በጣም ውድ ጊዜ ነው።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መጽሐፍ ቅዱስን ለመስማትና ለመማር ጊዜ ሊነፈገን አይገባም።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3200"/>
              <a:t>ኢየሱስ ማነው?</a:t>
            </a:r>
            <a:r xmlns:a="http://schemas.openxmlformats.org/drawingml/2006/main">
              <a:rPr lang="a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የእግዚአብሔርን ቃል የሚሰሙትን የሚወድ ነው።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ፈተና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ብዙ ስትሠራ ማርያም ምን አደረገች?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ጸለየች።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የኢየሱስን ቃል አዳመጠች።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ተኝታ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ማርታን ጠንክራ ረድታለች።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m" altLang="ko-KR" sz="2800">
                <a:solidFill>
                  <a:srgbClr val="ff0000"/>
                </a:solidFill>
              </a:rPr>
              <a:t>የኢየሱስን ቃል አዳመጠች።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000"/>
              <a:t>የዛሬው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ግን አንድ ነገር ብቻ ነው የሚያስፈልገው. ማርያም የሚሻለውን መርጣለች ከእርስዋም አይወሰድባትም።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10፡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በእስራኤል በገሊላ ማርያም የምትባል ድንግል ትኖር ነበር። ዮሴፍ ከሚባል ወጣት ጋር ታጭታ ነበር።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/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ሐኪሞቹ ከእስራኤል ርቀው ንጉሡን ኢየሱስን ለማምለክ መጡ።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እውነተኛው የሰዎች ንጉሥ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በመላው ዓለም ላይ.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የኔ ንጉስ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ሁልጊዜ ንጉሥ የሆነውን ኢየሱስን በማምለክ እና በመከተል መኖር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አምልኮ ይገባናል።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የፈተና ጥያቄ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የልደት ስጦታ አድርጎ ያልተቀበለው የትኛው ነው?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ዕጣን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ከርቤ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ኮምፒውተር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ኮምፒውተር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ወደ ቤትም በመጡ ጊዜ ሕፃኑን ከእናቱ ከማርያም ጋር አዩት፥ ሰገዱለትም፥ ሰገዱለትም። ከዚያም ሣጥኖቻቸውን ከፍተው የወርቅ፣ የእጣንና የከርቤ ስጦታ አቀረቡለት።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አይ.</a:t>
            </a:r>
            <a:r xmlns:a="http://schemas.openxmlformats.org/drawingml/2006/main">
              <a:rPr lang="am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ሕፃኑ ኢየሱስ ወደ ግብፅ አመለጠ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ከሄዱም በኋላ የጌታ መልአክ በሕልም ለዮሴፍ ታየው። ተነሥተህ ሕፃኑንና እናቱን ይዘህ ወደ ግብፅ ሽሽ፤ ሄሮድስ ሕፃኑን ሊገድለው ሊፈልገው ነውና እስክነግርህ ድረስ በዚያ ተቀመጥ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2፡13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የእስራኤል ንጉሥ የነበረው ሄሮድስ የኢየሱስን መወለድ በመኳንንት በኩል ሰምቶ ኢየሱስን ሊገድለው አሰበ።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የሄሮድስን ሴራ ሁሉ የሚያውቀው እግዚአብሔር በህልም ሰብአ ሰገል ከሄሮድስ እንዲርቁ ተናገረ።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በተጨማሪም የማርያም ባል ዮሴፍ አንድ መልአክ በሕልም “ወደ ግብፅ ሽሽ። ሄሮድስ ኢየሱስን ሊገድለው ነው።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ይህን ሲሰማ ዮሴፍ ማርያምንና ሕፃኑን ኢየሱስን ይዞ ከሄሮድስ ወደ ግብፅ ሸሸ።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 ቀን መልአክ ለማርያም ታየ። “ሰላምታ ሆይ፣ እጅግ የተወደዳችሁ! ጌታ ካንተ ጋር ነው"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ይህ በእንዲህ እንዳለ ሄሮድስ በመጋውያን እንደተታለለ የሚያውቀው የቤተልሔም ሕፃናትን ሁሉ እንዲገድል አሰቃቂ ትእዛዝ ሰጠ። ኢየሱስ ሄሮድስ እስኪሞት ድረስ በግብፅ መቆየት ነበረበት።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እረኞቹና ሰብአ ሰገል ኢየሱስ ማን እንደሆነ አወቁ።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ይሁን እንጂ ንጉሥ ሄሮድስ ኢየሱስን አላወቀውም ነበር። ከዚህም በላይ በስግብግብነቱ ምክንያት ኢየሱስን ለመግደል ሞክሮ ጨካኝ ኃጢአቶችን ሠርቷል።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በዓለም ላይ ስለ ኢየሱስ ለመስማት ፈቃደኛ ያልሆኑ ብዙ ሰዎች አሉ።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በጣም ከባድ ኃጢአት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በሰው ሃይል ለማቆም የማይደፍር ኢየሱስ ነው።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ከሄሮድስ የት አመለጠ?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አሜሪካ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ኮሪያ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ግብፅ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ከሄዱም በኋላ የጌታ መልአክ በሕልም ለዮሴፍ ታየው። ተነሥተህ ሕፃኑንና እናቱን ይዘህ ወደ ግብፅ ሽሽ፤ ሄሮድስ ሕፃኑን ሊገድለው ሊፈልገው ነውና እስክነግርህ ድረስ በዚያ ተቀመጥ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2፡13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49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በቤተመቅደስ ውስጥ ያለው ልጅ 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"ለምን ፈልገሽኝ ነበር?" ብሎ ጠየቀ። "በአባቴ ቤት መሆን እንዳለብኝ አታውቁምን?"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የ12 ዓመት ልጅ እያለ የፋሲካ በዓል ላይ እሱና ወላጆቹ ወደ ኢየሩሳሌም ወደሚገኘው ቤተ መቅደስ መጡ።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ከኢየሩሳሌም ቤተ መቅደስ ወደ ቤት ሲመለሱ ዮሴፍና ማርያም ኢየሱስን ማግኘት አልቻሉም።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ዮሴፍና ማርያም ኢየሱስን ለማግኘት ወደ ኢየሩሳሌም ቤተ መቅደስ ተመለሱ።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ሆይ ወንድ ልጅ ትወልጃለሽ ስሙንም ኢየሱስ ትዪዋለሽ። ይህን ዜና ፈራች።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“በአባቴ ቤት እንዳለሁ አታውቁምን?” ኢየሱስ በቤተ መቅደሱ ውስጥ ከመጽሐፍ ቅዱስ አስተማሪዎች ጋር ሲወያይ ሁሉም በኢየሱስ ጥበብ ተገረሙ።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ከዚያን ጊዜ ጀምሮ ብላቴናው ኢየሱስ ጥበቡና ቁመቱ እያደገ ሲሄድ ከአምላክና ከሰዎች ጋር ፍቅር እያሳየ መጥቷል።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ብላቴናው ኢየሱስ የእግዚአብሔር ልጅ መሆኑን ከልጅነቱ ጀምሮ ያውቃል። እና እንደ አዳኝ ለሕይወት በቅንነት ተዘጋጅተዋል።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ምንም እንኳን እኛ ወጣት ብንሆንም,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 ልጆች መሆናችንን በግልፅ ማስታወስ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የእግዚአብሔር ልጆች ሆነን እንደምንኖር ለእግዚአብሔር እና ለሰዎች ማሳየት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የአምላክ ልጅ ቢሆንም ለሥጋዊ ወላጆች የትሕትናና የመታዘዝ ምሳሌ ትቷል።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የጠፋው ኢየሱስ የት ነበር?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ውስጥ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መጸዳጃ ቤት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በቤተ መንግስት ውስጥ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ውስጥ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ቤተመቅደስ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ቤት ውስጥ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በቤተመቅደስ ውስጥ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"ለምን ፈልገሽኝ ነበር?" ብሎ ጠየቀ። "በአባቴ ቤት መሆን እንዳለብኝ አታውቁምን?"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50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የኢየሱስ ጥምቀት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"የእግዚአብሔርን መንገድ አዘጋጁ፥ መንገድንም አቅኑ እያለ በምድረ በዳ የሚጠራ ሰው ድምፅ።"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ዮሐንስም በምድረ በዳ እያጠመቀ ለኃጢአትም ስርየት የንስሐን ጥምቀት እየሰበከ መጣ።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ሠላሳ ዓመት በሆነው ጊዜ አንድ እንግዳ ሰው በግመል ልብስ ለብሶ አንበጣና የበረሃ ማር እየበላ በምድረ በዳ ታየ።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ስሙም መጥምቁ ዮሐንስ ይባላል። አዳኝ ስለሚመጣ ሰዎች ንስሐ እንዲገቡ እና እንዲጠመቁ ጠራቸው።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እሷ ግን የእግዚአብሔርን መልእክት ታዘዘች። “እኔ የጌታ ባሪያ ነኝ። እንዳልከው ይሁንልኝ።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ከእኔ በኋላ የሚመጣውን ላዘጋጅ መጥቻለሁ!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መጥምቁ ዮሐንስ የኢየሱስን መንገድ እያዘጋጀ ነበር።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በመጥምቁ ዮሐንስ ሊጠመቅ መጣ።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“እነሆ! የዓለምን ኃጢአት የሚያስወግድ የእግዚአብሔር በግ! መጥምቁ ዮሐንስ ኢየሱስን ጮክ ብሎ አስተዋወቀ።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በዮሐንስ እጅ በተጠመቀ ጊዜ መንፈስ ቅዱስ እንደ ርግብ በእርሱ ላይ ሲወርድበት ድምፅ ከሰማይ መጣ:- “የምወድህ ልጄ አንተ ነህ፤ አንተ የምወድህ ልጄ ነህ፤ አንተም የምወድህ ልጄ ነህ፤ አንተም የምወድህ ልጄ ነህ። በአንተ በጣም ደስ ብሎኛል"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መጥምቁ ዮሐንስ ራሱን ከፍ አላደረገም።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ኢየሱስን ሙሉ በሙሉ ለማስተዋወቅ ሕይወቱን ሰጥቷል።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ለማን ነው የምኖረው?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መጥምቁ ዮሐንስ፣ እኔን ከመኩራራት እና ከማስተዋወቅ ይልቅ ኢየሱስን ከፍ የሚያደርግ እና የሚያስተዋውቅ ህይወት መኖር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ማን 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ብቸኛው የእግዚአብሔር ልጅ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ሲጠመቅ ከሰማይ የወረደው ምንድን ነው??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ቁራ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ሰጎን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ድንቢጥ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መንፈስ ቅዱስ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"የእግዚአብሔርን መንገድ አዘጋጁ፥ መንገድንም አቅኑ እያለ በምድረ በዳ የሚጠራ ሰው ድምፅ።"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ዮሐንስም በምድረ በዳ እያጠመቀ ለኃጢአትም ስርየት የንስሐን ጥምቀት እየሰበከ መጣ።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ምልክት ያድርጉ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፶፩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ኢየሱስ በሰይጣን ተፈተነ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“ከእኔ ራቅ፣ አንተ ሰይጣን፤ ለጌታህ ለአምላክህ ስገድ እርሱንም ብቻ አምልክ ተብሎ ተጽፎአልና”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አርባ ቀን ከጾመ ከጸለየ በኋላ ሰይጣን ተገለጠለት እና ኢየሱስን ፈተነው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m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ስለዚህ ድንግል ብትሆንም ፀነሰች:: የዚህ ልጅ ስም ኢየሱስ ነው። ወደ ፊት ሰዎችን ሁሉ ከኃጢአታቸው የሚያድናቸው የእግዚአብሔር ልጅ ነው።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"እርቦሃል? በዚህ ድንጋይ የሩዝ ኬክ ሰርተህ ብላ!” ሰይጣን የመጀመሪያውን ፈተና አድርጓል። ኢየሱስ ግን ፈተናውን በእግዚአብሔር ቃል አሸንፏል።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“እንግዲያውስ ከዚህ ውጣ! የእግዚአብሔር ልጅ ከሆንህ አትሞትም” በማለት ተናግሯል። ሰይጣን ኢየሱስን በቤተ መቅደሱ አናት ላይ ለሁለተኛ ጊዜ ፈተነው።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በዚህ ጊዜ ኢየሱስን በጣም ረጅም ወደ ሆነ ተራራ ወስዶ የዓለምን መንግሥት ሁሉ አሳየውና “ብትሰግድልኝ ይህን ሁሉ እሰጥሃለሁ!” አለው። ኢየሱስ ግን በእግዚአብሔር ቃል ሦስተኛውን ፈተና አልተቀበለም።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በመጨረሻ፣ ኢየሱስ የሰይጣንን ፈተናዎች በሙሉ አሸንፏል። እግዚአብሔር ሁሉንም ፈተናዎች ባሸነፈው በኢየሱስ ተደሰተ።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የእግዚአብሔር ልጅ ነበር።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 እኛ ግን በሰይጣን ተፈትኗል።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ነገር ግን በእግዚአብሔር ቃል ኢየሱስ የሰይጣንን ፈተና አሸንፏል።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 አሁንም ይፈትነናል።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ሆኖም፣ እንደ ኢየሱስ፣ በእግዚአብሔር ቃል የሰይጣንን ፈተና ማሸነፍ እንችላለን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የሚያጋጥሙንን ፈተናዎች ለማሸነፍ ኢየሱስ ረዳታችን ነው። እና የሚያጋጥሙንን ፈተናዎች ሁሉ ተረድቶ እንድንወጣ የሚረዳን እርሱ ነው።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 ለኢየሱስ ስንት ፈተና ሰጠው?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አንድ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ሁለት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ሶስት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አራት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ሶስት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ኢየሱስም፣ “ከእኔ ራቅ፣ አንተ ሰይጣን፤ ለጌታህ ለአምላክህ ስገድ እርሱንም ብቻ አምልክ ተብሎ ተጽፎአልና” አለው።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፶፪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ውሃ</a:t>
            </a:r>
            <a:r xmlns:a="http://schemas.openxmlformats.org/drawingml/2006/main">
              <a:rPr lang="am" altLang="en-US" sz="4400"/>
              <a:t> </a:t>
            </a:r>
            <a:r xmlns:a="http://schemas.openxmlformats.org/drawingml/2006/main">
              <a:rPr lang="am" altLang="ko-KR" sz="4400"/>
              <a:t>ወደ ወይን ተለወጠ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ከተአምራቱ የመጀመሪያው የሆነው በቃና ዘገሊላ ነው። በዚህም ክብሩን ገለጠ፣ ደቀ መዛሙርቱም በእርሱ አመኑ።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ባታገባም ወንድ ልጅ መውለድ ፈራች።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ሆኖም፣ የእግዚአብሔርን ቃል በእምነት ተቀብላ ታዘዘች።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የእግዚአብሔርን ቃል ስናምን እና ስንታዘዝ እንፈራ ይሆናል። ነገር ግን እንደ ማርያም ኑዛዜ “እንደ ተናገርሽ ይሁንልኝ” ብለን መናዘዝ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በቃና ዘገሊላ ሰርግ ተደረገ። ኢየሱስና ደቀ መዛሙርቱም ወደ ሰርጉ ተጋብዘዋል።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ግን ችግር ነበር። ወይኑ አልቆ ነበር። ወይን ከሌለ ድግስ መብላት አይችሉም።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በቤቱ ውስጥ የነበሩትን አገልጋዮች በማሰሮው ውስጥ ውሃ እንዲያፈስሱ አደረገ። አገልጋዮቹ የጠየቁትን አደረጉ።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ከዚያ በኋላ, በጠርሙ ውስጥ ያለው ውሃ ለመቅመስ ተወስዷል. በማሰሮው ውስጥ ያለው ውሃ ወደ በጣም ጣፋጭ ወይን ተለወጠ.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እንግዶች ወይኑን ቀምሰው ተገረሙ። ከመጀመሪያው ጊዜ የበለጠ ጣፋጭ ወይን ቀረበላቸው፣ እና ለኢየሱስ ተአምር ምስጋና ይግባውና በዓሉ የበለጠ አስደሳች ሊሆን ይችላል።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ትምህርት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ዘመን ወይን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በበዓሉ ላይ በጣም አስፈላጊ ነበር 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ውኃን ወይን አድርጎ ለበዓሉ የሚያስፈልገውን አዘጋጅቶ ነበር።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ለእኛ፣ ኢየሱስ የማይጠቅም ሰው ነው።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በበዓል ውስጥ እንደ ወይን.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ራሱን የሰጠንን የኢየሱስን ጸጋ ማስታወስ አለብን።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የአለም ጤና ድርጅት</a:t>
            </a:r>
            <a:r xmlns:a="http://schemas.openxmlformats.org/drawingml/2006/main">
              <a:rPr altLang="en-US" lang="am" sz="3200"/>
              <a:t> </a:t>
            </a:r>
            <a:r xmlns:a="http://schemas.openxmlformats.org/drawingml/2006/main">
              <a:rPr altLang="ko-KR" lang="am" sz="3200"/>
              <a:t>ነው።</a:t>
            </a:r>
            <a:r xmlns:a="http://schemas.openxmlformats.org/drawingml/2006/main">
              <a:rPr altLang="en-US" lang="am" sz="3200"/>
              <a:t> </a:t>
            </a:r>
            <a:r xmlns:a="http://schemas.openxmlformats.org/drawingml/2006/main">
              <a:rPr altLang="ko-KR" lang="am" sz="3200"/>
              <a:t>የሱስ?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እንደ ግብዣ ወይን ደስታችን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ፈተና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ውኃን ወደ ምን አደረገ?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ወተት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የብርቱካን ጭማቂ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ዳቦ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ወይን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ወይን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_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ከተአምራቱ የመጀመሪያው የሆነው በቃና ዘገሊላ ነው። በዚህም ክብሩን ገለጠ፣ ደቀ መዛሙርቱም በእርሱ አመኑ።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ቁጥር ፭፫ የእግዚአብሔር ቃል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m" altLang="ko-KR" sz="4400"/>
              <a:t>ኒቆዲሞስ በሌሊት ወደ ኢየሱስ መጣ።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m" sz="3200">
                <a:solidFill>
                  <a:srgbClr val="FF0000"/>
                </a:solidFill>
              </a:rPr>
              <a:t>ኢየሱስ ማነው?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ወደ ምድር የመጣው አዳኛችን ሆኖ ነው።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መልሶ፡- እውነት እውነት እላችኋለሁ፥ ማንም ከውኃና ከመንፈስ ካልተወለደ በቀር ወደ እግዚአብሔር መንግሥት ሊገባ አይችልም።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የእስራኤል መምህር የሆነ ኒቆዲሞስ የሚባል አንድ ሰው ነበር።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እሱ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መጣ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ወደ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ብለው ይጠይቁ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ለሊት.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"ወደ እግዚአብሔር መንግሥት እንዴት እገባለሁ?"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"ዳግመኛ ካልተወለዳችሁ ወደ እግዚአብሔር መንግሥት ልትገቡ አትችሉም" ኢየሱስም መልሶ።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ዳግም መወለድ እንዳለበት አልተረዳም። ወደ እናቴ ማኅፀን ተመልሼ እወጣለሁን?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“ዳግመኛ መወለድ ያለበት መንፈስ እንጂ ሥጋ አይደለም። "ሰው በውኃና በመንፈስ ቅዱስ ዳግመኛ መወለድ ይቻላል" ኢየሱስም መልሶ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"በእኔ አምነህ ትድናለህ" ኢየሱስ እንደገና የመወለድን ምስጢር ለኒቆዲሞስ ነገረው።</a:t>
            </a:r>
            <a:r xmlns:a="http://schemas.openxmlformats.org/drawingml/2006/main">
              <a:rPr lang="a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ትምህርት</a:t>
            </a:r>
            <a:r xmlns:a="http://schemas.openxmlformats.org/drawingml/2006/main">
              <a:rPr altLang="en-US" lang="a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ካመንክ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ነፍስህ ዳግመኛ ትወለዳለች.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የሚያምኑ ዳግመኛ ተወልደዋል አንተም ትሆናለህ</a:t>
            </a:r>
            <a:r xmlns:a="http://schemas.openxmlformats.org/drawingml/2006/main">
              <a:rPr altLang="en-US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ኃጢአትን መጥላት እግዚአብሔርንም መውደድ።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እንደገና ተወልደሃል?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በኢየሱስ እናምናለን እናምናለን እናምናለን ። ስለዚህ, እኛ ከዓለም የተለየን ሰዎች መሆናችንን ማስታወስ አለብን.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3200"/>
              <a:t>ኢየሱስ ማነው?</a:t>
            </a:r>
            <a:r xmlns:a="http://schemas.openxmlformats.org/drawingml/2006/main">
              <a:rPr altLang="en-US" lang="a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rgbClr val="0070c0"/>
                </a:solidFill>
              </a:rPr>
              <a:t>ኢየሱስ ነው..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</a:t>
            </a:r>
            <a:r xmlns:a="http://schemas.openxmlformats.org/drawingml/2006/main">
              <a:rPr altLang="en-US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በእርሱ የሚያምኑትን ጻድቃን እና ዳግመኛ መወለድ የሚያደርጋቸው እርሱ ነው።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 ጥያቄዎች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ዳግም እንድንወለድ የሚያደርገን ምንድን ነው?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በውሃ እና በመንፈስ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በዘይትና በእሳት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በእንባ እና በዘፈን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ከጸሎትና ከአምልኮ ጋር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m" sz="2800">
                <a:solidFill>
                  <a:srgbClr val="ff0000"/>
                </a:solidFill>
              </a:rPr>
              <a:t>በውሃ እና በመንፈስ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m" sz="4000">
                <a:solidFill>
                  <a:srgbClr val="ff0000"/>
                </a:solidFill>
              </a:rPr>
              <a:t>የዛሬው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ኢየሱስም መልሶ፡- እውነት እውነት እላችኋለሁ፥ ማንም ከውኃና ከመንፈስ ካልተወለደ በቀር ወደ እግዚአብሔር መንግሥት ሊገባ አይችልም።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ዮሐንስ</a:t>
            </a:r>
            <a:r xmlns:a="http://schemas.openxmlformats.org/drawingml/2006/main">
              <a:rPr altLang="en-US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